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7"/>
  </p:notesMasterIdLst>
  <p:sldIdLst>
    <p:sldId id="256" r:id="rId2"/>
    <p:sldId id="265" r:id="rId3"/>
    <p:sldId id="266" r:id="rId4"/>
    <p:sldId id="267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tmp>
</file>

<file path=ppt/media/image11.tmp>
</file>

<file path=ppt/media/image12.png>
</file>

<file path=ppt/media/image13.png>
</file>

<file path=ppt/media/image14.png>
</file>

<file path=ppt/media/image2.gif>
</file>

<file path=ppt/media/image3.gif>
</file>

<file path=ppt/media/image4.gif>
</file>

<file path=ppt/media/image5.png>
</file>

<file path=ppt/media/image6.png>
</file>

<file path=ppt/media/image7.png>
</file>

<file path=ppt/media/image8.tmp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20552-A374-4599-8699-D04057F4CF6D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F0D62-812B-414A-8FF3-1D5E613F7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60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1F0D62-812B-414A-8FF3-1D5E613F76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75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1F0D62-812B-414A-8FF3-1D5E613F76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11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44179-02B0-DA3E-FD57-740C91FA8E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81E766-76C1-7B98-F894-0B1CC3CBB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53E56-6B0B-82BC-35DF-3C9FD6590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6D6FC-7C93-0B2E-0338-7D664390A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DE4FC-EDBB-7AF3-832A-902823EA5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85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87CC3-CCFB-9FA4-95EA-EE5C660A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C3A31C-AE3A-CA51-A61F-496C4B9CF1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1219E-8166-1F6C-B5BC-973398D6C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DA98-6932-5F07-89E5-A5648E708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5EBD5-AFB0-5FB6-AAE2-4623137BE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09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565D43-6D77-3BC4-8235-A1D97BDC07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3A70D-4CE9-5B1A-456D-CC3909639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2F12C-14FC-64BD-8FAA-E2CBD27A4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8E1EC-F87C-1AC3-2A1C-70EF81A49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63AB0-3883-B544-D3BA-CAA33F331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466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1F1E0-C313-1268-E93C-C3224FA82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065B6-B61F-DA79-9360-26F21A5BB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15BBA-4328-B1A1-1E1D-EE6EB5FF4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FDE90-1796-6B8D-2AFD-66786A4DB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083BA-B7C8-FC91-CE9F-2E01E3053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66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0759F-8F9B-EB71-8D0B-0B683120B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2EB14-6632-F944-D86F-7F76C7834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D21CB-A478-B38A-41B3-EFDC1302C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34DA9-1317-0C36-1D95-8764608F8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43412-0106-24A0-58AB-F7D9FD086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9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2F5B9-82FC-7EA7-C350-AA937CA39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D6848-3F97-53AC-2A10-BED6621B51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7B1238-CBA2-969C-5F7A-E68397201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3385E-AF3F-49AF-5E90-AB428FE4C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89B58-8C79-2B74-F066-8B7ADDB2C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1B3AEC-A04D-98DC-D4D8-4C2962994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273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98991-7D23-8E4D-86C9-94AEA3714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A817A-D8BC-6D77-5EDF-F86F7DC94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6A6B81-DA93-C1E8-2D98-B247A8DC1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617DE3-DA9A-06F2-DF45-DA51E3E1E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38D2A3-D509-DC32-D14F-F43F88141B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CA9ACB-B5BF-6389-8328-77BA1C117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F042BE-70CF-FC20-E344-3B7C7FE64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AAAED6-4C83-0FFB-4030-80FDCB18A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47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2CDE2-0F4F-ACF5-4244-51610BF3E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DD099-CF9A-DC94-7612-A8AF19209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E35A98-8816-BD04-B58B-9D2690A8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E19811-7B35-6AFD-5C9B-48BEA9BB6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48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15AE3D-642C-096F-B46F-34B5DC4C4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E63CD2-D4E2-3734-9FE4-26A1BD5F9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540DCD-FCE1-6659-3090-0D6EE4B0D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99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8AFD6-5455-7138-3555-9FA27EA1E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001AB-79AA-7360-4163-8D09C32C7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15237F-A6B8-2045-C15F-4955519658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2B8736-DC57-1F40-A96E-5A216533E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49A4C-FCC6-5E54-AE08-BADE28D57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7FCE0-10EC-404A-DD60-965A6A4B4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20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405A2-F068-3D23-3150-A309D2C80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620602-2888-E5F5-2D52-27F2647977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B989F-33D4-14E9-D1A5-5E5A95E037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8398E9-FC10-1EB6-3B6A-E6D78946C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13134-8B50-88B5-D51B-B72DBFEA9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72F90-9849-517E-54E2-1EAD88152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0FEDC8-6457-0B21-3018-33B7F4D0F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51785-B229-3F11-BFA4-F97F93C67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A1E01-9BD4-2564-0935-9A85C671B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FCB29-2676-426F-A85E-B379AF0D74C8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93CB5-8B3D-9E1F-4660-B75D239351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BCB43-C39B-8673-030A-CF4EF0B5E9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84B07-303D-4DC2-B322-589C04FA8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983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mp"/><Relationship Id="rId3" Type="http://schemas.openxmlformats.org/officeDocument/2006/relationships/image" Target="../media/image5.png"/><Relationship Id="rId7" Type="http://schemas.openxmlformats.org/officeDocument/2006/relationships/image" Target="../media/image9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mp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hyperlink" Target="https://github.com/hyp5253/CS210-Final-Project.g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429F526-BF50-FD71-EF9F-7C150C4F5C58}"/>
              </a:ext>
            </a:extLst>
          </p:cNvPr>
          <p:cNvSpPr/>
          <p:nvPr/>
        </p:nvSpPr>
        <p:spPr>
          <a:xfrm>
            <a:off x="997527" y="2542571"/>
            <a:ext cx="1040014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Dungeon Destroyer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236854-C742-CC48-D7C2-8080C931D930}"/>
              </a:ext>
            </a:extLst>
          </p:cNvPr>
          <p:cNvSpPr/>
          <p:nvPr/>
        </p:nvSpPr>
        <p:spPr>
          <a:xfrm>
            <a:off x="3525981" y="4268857"/>
            <a:ext cx="534323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Husain </a:t>
            </a:r>
            <a:r>
              <a:rPr lang="en-US" sz="2000" dirty="0" err="1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Patanwala</a:t>
            </a:r>
            <a:r>
              <a:rPr lang="en-US" sz="2000" dirty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 - </a:t>
            </a:r>
            <a:r>
              <a:rPr lang="en-US" sz="2000" b="0" cap="none" spc="0" dirty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CS </a:t>
            </a:r>
            <a:r>
              <a:rPr lang="en-US" sz="2800" b="0" cap="none" spc="0" dirty="0">
                <a:ln w="0"/>
                <a:solidFill>
                  <a:schemeClr val="bg1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210</a:t>
            </a:r>
          </a:p>
          <a:p>
            <a:pPr algn="ctr"/>
            <a:endParaRPr lang="en-US" sz="2000" b="0" cap="none" spc="0" dirty="0">
              <a:ln w="0"/>
              <a:solidFill>
                <a:schemeClr val="bg1">
                  <a:lumMod val="6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286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0866D-5C95-E791-17A8-A29AD74A4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783D9-E4B1-17B0-715E-9DB673461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775938" cy="1325563"/>
          </a:xfrm>
          <a:solidFill>
            <a:schemeClr val="bg1">
              <a:lumMod val="75000"/>
            </a:schemeClr>
          </a:solidFill>
          <a:ln>
            <a:solidFill>
              <a:srgbClr val="00B0F0"/>
            </a:solidFill>
          </a:ln>
        </p:spPr>
        <p:txBody>
          <a:bodyPr/>
          <a:lstStyle/>
          <a:p>
            <a:pPr algn="ctr"/>
            <a:r>
              <a:rPr lang="en-US" dirty="0">
                <a:latin typeface="High Tower Text" panose="02040502050506030303" pitchFamily="18" charset="0"/>
              </a:rPr>
              <a:t>General Overview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E4D75AD-3BEB-B577-70CC-C9D85A81E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75938" cy="4351338"/>
          </a:xfrm>
          <a:solidFill>
            <a:schemeClr val="bg1">
              <a:lumMod val="75000"/>
            </a:schemeClr>
          </a:solidFill>
          <a:ln>
            <a:solidFill>
              <a:srgbClr val="00B0F0"/>
            </a:solidFill>
          </a:ln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High Tower Text" panose="02040502050506030303" pitchFamily="18" charset="0"/>
              </a:rPr>
              <a:t> Turn-based RPG style combat game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High Tower Text" panose="02040502050506030303" pitchFamily="18" charset="0"/>
              </a:rPr>
              <a:t> Language: 100% Python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High Tower Text" panose="02040502050506030303" pitchFamily="18" charset="0"/>
              </a:rPr>
              <a:t> </a:t>
            </a:r>
            <a:r>
              <a:rPr lang="en-US" dirty="0" err="1">
                <a:latin typeface="High Tower Text" panose="02040502050506030303" pitchFamily="18" charset="0"/>
              </a:rPr>
              <a:t>Pygame-ce</a:t>
            </a:r>
            <a:r>
              <a:rPr lang="en-US" dirty="0">
                <a:latin typeface="High Tower Text" panose="02040502050506030303" pitchFamily="18" charset="0"/>
              </a:rPr>
              <a:t> library for game structure/ functionality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High Tower Text" panose="02040502050506030303" pitchFamily="18" charset="0"/>
              </a:rPr>
              <a:t> Goals: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High Tower Text" panose="02040502050506030303" pitchFamily="18" charset="0"/>
              </a:rPr>
              <a:t>Implement 3-4 levels with 1 boss level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High Tower Text" panose="02040502050506030303" pitchFamily="18" charset="0"/>
              </a:rPr>
              <a:t>Include various animations for entities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High Tower Text" panose="02040502050506030303" pitchFamily="18" charset="0"/>
              </a:rPr>
              <a:t>Create interactivity with upgrades and actions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latin typeface="High Tower Text" panose="02040502050506030303" pitchFamily="18" charset="0"/>
              </a:rPr>
              <a:t>Properly implement necessary DS’s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High Tower Text" panose="02040502050506030303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endParaRPr lang="en-US" dirty="0">
              <a:latin typeface="High Tower Text" panose="02040502050506030303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16B9394-4368-F22F-6B19-8712386BB636}"/>
              </a:ext>
            </a:extLst>
          </p:cNvPr>
          <p:cNvSpPr txBox="1">
            <a:spLocks/>
          </p:cNvSpPr>
          <p:nvPr/>
        </p:nvSpPr>
        <p:spPr>
          <a:xfrm>
            <a:off x="1414272" y="1981200"/>
            <a:ext cx="511352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7827AE4-482E-AC27-22D4-6998A60077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9" t="44081" r="23435" b="8381"/>
          <a:stretch/>
        </p:blipFill>
        <p:spPr bwMode="auto">
          <a:xfrm>
            <a:off x="7832440" y="365125"/>
            <a:ext cx="3300914" cy="2876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6E67287-637D-ED74-7AD3-BEE20626BB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0" t="43917" r="20215" b="8545"/>
          <a:stretch/>
        </p:blipFill>
        <p:spPr bwMode="auto">
          <a:xfrm>
            <a:off x="7823204" y="3332163"/>
            <a:ext cx="3300914" cy="2876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2539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E311AE-B233-29AB-18D0-880CF47FB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7D395-9114-EA2F-4DD6-69539F479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8875"/>
          </a:xfrm>
          <a:solidFill>
            <a:schemeClr val="bg1">
              <a:lumMod val="75000"/>
            </a:schemeClr>
          </a:solidFill>
          <a:ln>
            <a:solidFill>
              <a:srgbClr val="00B0F0"/>
            </a:solidFill>
          </a:ln>
        </p:spPr>
        <p:txBody>
          <a:bodyPr/>
          <a:lstStyle/>
          <a:p>
            <a:pPr algn="ctr"/>
            <a:r>
              <a:rPr lang="en-US" dirty="0">
                <a:latin typeface="High Tower Text" panose="02040502050506030303" pitchFamily="18" charset="0"/>
              </a:rPr>
              <a:t>Data Structures and Algos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AA4C8F-F35B-47F8-B85E-430667E28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539" y="1700356"/>
            <a:ext cx="3142921" cy="4351336"/>
          </a:xfrm>
          <a:solidFill>
            <a:schemeClr val="bg1">
              <a:lumMod val="75000"/>
            </a:schemeClr>
          </a:solidFill>
          <a:ln>
            <a:solidFill>
              <a:srgbClr val="00B0F0"/>
            </a:solidFill>
          </a:ln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High Tower Text" panose="02040502050506030303" pitchFamily="18" charset="0"/>
              </a:rPr>
              <a:t>Algorithms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linear traversal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BFS &amp; list reversal</a:t>
            </a:r>
          </a:p>
          <a:p>
            <a:pPr marL="0" indent="0">
              <a:buNone/>
            </a:pPr>
            <a:endParaRPr lang="en-US" sz="2000" dirty="0">
              <a:latin typeface="High Tower Text" panose="02040502050506030303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High Tower Text" panose="02040502050506030303" pitchFamily="18" charset="0"/>
              </a:rPr>
              <a:t>Lists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store animation frames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dictionary values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en-US" sz="2000" dirty="0">
              <a:latin typeface="High Tower Text" panose="02040502050506030303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High Tower Text" panose="02040502050506030303" pitchFamily="18" charset="0"/>
              </a:rPr>
              <a:t>Stacks/Queues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item upgrades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turn based combat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1800" dirty="0">
              <a:latin typeface="High Tower Text" panose="02040502050506030303" pitchFamily="18" charset="0"/>
            </a:endParaRPr>
          </a:p>
          <a:p>
            <a:pPr marL="0" indent="0">
              <a:buNone/>
            </a:pPr>
            <a:endParaRPr lang="en-US" sz="1800" dirty="0">
              <a:latin typeface="High Tower Text" panose="02040502050506030303" pitchFamily="18" charset="0"/>
            </a:endParaRPr>
          </a:p>
          <a:p>
            <a:pPr marL="274320" lvl="1" indent="0">
              <a:buNone/>
            </a:pPr>
            <a:endParaRPr lang="en-US" sz="1800" dirty="0">
              <a:latin typeface="High Tower Text" panose="02040502050506030303" pitchFamily="18" charset="0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F1BD5EF-512F-90C9-94B4-D3A0D75C6829}"/>
              </a:ext>
            </a:extLst>
          </p:cNvPr>
          <p:cNvSpPr txBox="1">
            <a:spLocks/>
          </p:cNvSpPr>
          <p:nvPr/>
        </p:nvSpPr>
        <p:spPr>
          <a:xfrm>
            <a:off x="7974835" y="1700356"/>
            <a:ext cx="3378965" cy="43513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00B0F0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High Tower Text" panose="02040502050506030303" pitchFamily="18" charset="0"/>
              </a:rPr>
              <a:t>Dictionary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store animation lists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edges &amp; coordinates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player progress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game settings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en-US" sz="1800" dirty="0">
              <a:latin typeface="High Tower Text" panose="02040502050506030303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High Tower Text" panose="02040502050506030303" pitchFamily="18" charset="0"/>
              </a:rPr>
              <a:t>Graph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adjacency list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stores level edges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000" dirty="0">
              <a:latin typeface="High Tower Text" panose="02040502050506030303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High Tower Text" panose="02040502050506030303" pitchFamily="18" charset="0"/>
              </a:rPr>
              <a:t>Tree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High Tower Text" panose="02040502050506030303" pitchFamily="18" charset="0"/>
              </a:rPr>
              <a:t> skill tree progression	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A62326E-3D4C-F4C0-E9F2-07B49814C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88" t="41613" r="33613"/>
          <a:stretch/>
        </p:blipFill>
        <p:spPr>
          <a:xfrm>
            <a:off x="838200" y="1700356"/>
            <a:ext cx="3378965" cy="435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462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22351-8B05-5FA6-E113-2147ED0D0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40151-C533-2389-22C5-3BD81E23D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786" y="351558"/>
            <a:ext cx="11238427" cy="1325563"/>
          </a:xfrm>
          <a:solidFill>
            <a:schemeClr val="bg1">
              <a:lumMod val="75000"/>
            </a:schemeClr>
          </a:solidFill>
          <a:ln>
            <a:solidFill>
              <a:srgbClr val="00B0F0"/>
            </a:solidFill>
          </a:ln>
        </p:spPr>
        <p:txBody>
          <a:bodyPr/>
          <a:lstStyle/>
          <a:p>
            <a:pPr algn="ctr"/>
            <a:r>
              <a:rPr lang="en-US" dirty="0">
                <a:latin typeface="High Tower Text" panose="02040502050506030303" pitchFamily="18" charset="0"/>
              </a:rPr>
              <a:t>Mockup VS Implementation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E0E70FB-2FCE-D883-10BA-7C694C56E57B}"/>
              </a:ext>
            </a:extLst>
          </p:cNvPr>
          <p:cNvGrpSpPr/>
          <p:nvPr/>
        </p:nvGrpSpPr>
        <p:grpSpPr>
          <a:xfrm>
            <a:off x="476786" y="2182024"/>
            <a:ext cx="11250997" cy="1801470"/>
            <a:chOff x="401701" y="1759314"/>
            <a:chExt cx="11250997" cy="180147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91FB74E-C42B-3CE2-A615-3476C3129C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1860"/>
            <a:stretch/>
          </p:blipFill>
          <p:spPr>
            <a:xfrm>
              <a:off x="401701" y="1814921"/>
              <a:ext cx="2818204" cy="171806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9E1913CA-3733-E7B3-F557-9F3C412C1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03519" y="1759314"/>
              <a:ext cx="2115122" cy="1773667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F19A7CA7-7526-B4D8-B517-DDA668A7AC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4591" y="1787117"/>
              <a:ext cx="3338107" cy="1773667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61DAAED6-DBAA-A51D-3277-13EE71091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43"/>
            <a:stretch/>
          </p:blipFill>
          <p:spPr>
            <a:xfrm>
              <a:off x="3315855" y="1814922"/>
              <a:ext cx="2706099" cy="1718060"/>
            </a:xfrm>
            <a:prstGeom prst="rect">
              <a:avLst/>
            </a:prstGeom>
          </p:spPr>
        </p:pic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57AC4B-1B68-5B04-F516-E653808326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3" t="32311" r="20789" b="9855"/>
          <a:stretch/>
        </p:blipFill>
        <p:spPr bwMode="auto">
          <a:xfrm>
            <a:off x="9725427" y="572209"/>
            <a:ext cx="976824" cy="88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31D549F-EF07-CAA6-2366-4077737242F6}"/>
              </a:ext>
            </a:extLst>
          </p:cNvPr>
          <p:cNvGrpSpPr/>
          <p:nvPr/>
        </p:nvGrpSpPr>
        <p:grpSpPr>
          <a:xfrm>
            <a:off x="476786" y="4627145"/>
            <a:ext cx="11250997" cy="1798301"/>
            <a:chOff x="476786" y="4627145"/>
            <a:chExt cx="11250997" cy="1798301"/>
          </a:xfrm>
        </p:grpSpPr>
        <p:pic>
          <p:nvPicPr>
            <p:cNvPr id="55" name="Content Placeholder 26">
              <a:extLst>
                <a:ext uri="{FF2B5EF4-FFF2-40B4-BE49-F238E27FC236}">
                  <a16:creationId xmlns:a16="http://schemas.microsoft.com/office/drawing/2014/main" id="{09D74D9F-2E52-FED3-16B1-6190A86C3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923"/>
            <a:stretch/>
          </p:blipFill>
          <p:spPr>
            <a:xfrm>
              <a:off x="476786" y="4628079"/>
              <a:ext cx="2833079" cy="1792971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DA08AB2C-BF4D-34B7-D30A-04F30B547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267" y="4627145"/>
              <a:ext cx="2699388" cy="1793755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C0229CF-F515-730B-91B9-2113DC58CF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 l="2946" r="2189"/>
            <a:stretch/>
          </p:blipFill>
          <p:spPr>
            <a:xfrm>
              <a:off x="8389676" y="4651780"/>
              <a:ext cx="3338107" cy="1773666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B1146E6-9F68-977D-FE8E-69DD06CD8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b="1584"/>
            <a:stretch/>
          </p:blipFill>
          <p:spPr>
            <a:xfrm>
              <a:off x="6192989" y="4627450"/>
              <a:ext cx="2100737" cy="1793450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26174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A14BBD0-3D7B-CA0D-6EAE-91FBC998F247}"/>
              </a:ext>
            </a:extLst>
          </p:cNvPr>
          <p:cNvSpPr txBox="1">
            <a:spLocks/>
          </p:cNvSpPr>
          <p:nvPr/>
        </p:nvSpPr>
        <p:spPr>
          <a:xfrm>
            <a:off x="2673351" y="281996"/>
            <a:ext cx="6845300" cy="13255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00B0F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rgbClr val="0070C0"/>
                </a:solidFill>
                <a:latin typeface="High Tower Text" panose="02040502050506030303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Implementation</a:t>
            </a:r>
            <a:r>
              <a:rPr lang="en-US">
                <a:solidFill>
                  <a:srgbClr val="0070C0"/>
                </a:solidFill>
                <a:latin typeface="High Tower Text" panose="02040502050506030303" pitchFamily="18" charset="0"/>
              </a:rPr>
              <a:t> </a:t>
            </a:r>
            <a:endParaRPr lang="en-US" dirty="0">
              <a:latin typeface="High Tower Text" panose="02040502050506030303" pitchFamily="18" charset="0"/>
            </a:endParaRPr>
          </a:p>
        </p:txBody>
      </p:sp>
      <p:pic>
        <p:nvPicPr>
          <p:cNvPr id="2" name="Screen Recording 2024-12-09 160557">
            <a:hlinkClick r:id="" action="ppaction://media"/>
            <a:extLst>
              <a:ext uri="{FF2B5EF4-FFF2-40B4-BE49-F238E27FC236}">
                <a16:creationId xmlns:a16="http://schemas.microsoft.com/office/drawing/2014/main" id="{52091184-344A-D9FE-9B2C-F1298FDBC4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86051" y="1866412"/>
            <a:ext cx="683260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91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4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</TotalTime>
  <Words>120</Words>
  <Application>Microsoft Office PowerPoint</Application>
  <PresentationFormat>Widescreen</PresentationFormat>
  <Paragraphs>40</Paragraphs>
  <Slides>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High Tower Text</vt:lpstr>
      <vt:lpstr>Wingdings</vt:lpstr>
      <vt:lpstr>Office Theme</vt:lpstr>
      <vt:lpstr>PowerPoint Presentation</vt:lpstr>
      <vt:lpstr>General Overview</vt:lpstr>
      <vt:lpstr>Data Structures and Algos</vt:lpstr>
      <vt:lpstr>Mockup VS Implementation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 Joe</dc:creator>
  <cp:lastModifiedBy>Joe Joe</cp:lastModifiedBy>
  <cp:revision>14</cp:revision>
  <dcterms:created xsi:type="dcterms:W3CDTF">2024-11-17T00:07:12Z</dcterms:created>
  <dcterms:modified xsi:type="dcterms:W3CDTF">2024-12-10T00:12:56Z</dcterms:modified>
</cp:coreProperties>
</file>

<file path=docProps/thumbnail.jpeg>
</file>